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1306" r:id="rId4"/>
    <p:sldId id="264" r:id="rId5"/>
    <p:sldId id="265" r:id="rId6"/>
    <p:sldId id="515" r:id="rId7"/>
    <p:sldId id="517" r:id="rId8"/>
    <p:sldId id="261" r:id="rId9"/>
    <p:sldId id="263" r:id="rId10"/>
    <p:sldId id="542" r:id="rId11"/>
    <p:sldId id="543" r:id="rId12"/>
    <p:sldId id="518" r:id="rId13"/>
    <p:sldId id="545" r:id="rId14"/>
    <p:sldId id="544" r:id="rId15"/>
    <p:sldId id="546" r:id="rId16"/>
    <p:sldId id="548" r:id="rId17"/>
    <p:sldId id="549" r:id="rId18"/>
    <p:sldId id="550" r:id="rId19"/>
    <p:sldId id="521" r:id="rId20"/>
    <p:sldId id="536" r:id="rId21"/>
    <p:sldId id="535" r:id="rId22"/>
    <p:sldId id="537" r:id="rId23"/>
    <p:sldId id="524" r:id="rId24"/>
    <p:sldId id="551" r:id="rId25"/>
    <p:sldId id="538" r:id="rId26"/>
    <p:sldId id="519" r:id="rId27"/>
    <p:sldId id="1307" r:id="rId28"/>
    <p:sldId id="529" r:id="rId29"/>
    <p:sldId id="1292" r:id="rId30"/>
    <p:sldId id="1293" r:id="rId31"/>
    <p:sldId id="1300" r:id="rId32"/>
    <p:sldId id="1301" r:id="rId33"/>
    <p:sldId id="1302" r:id="rId34"/>
    <p:sldId id="1303" r:id="rId35"/>
    <p:sldId id="1304" r:id="rId36"/>
    <p:sldId id="1305" r:id="rId37"/>
    <p:sldId id="53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5E2B-32B9-4D85-81AE-E97BAFB9CEE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7DD9-1CAD-4F6B-92F2-6525DCFA3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1A0D-FD53-4D0B-A47C-0D0F0D6BF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8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8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1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544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76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 panose="020B0503020204020204" pitchFamily="34" charset="-122"/>
                <a:cs typeface="+mn-cs"/>
                <a:hlinkClick r:id="rId2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 panose="020B0503020204020204" pitchFamily="34" charset="-122"/>
                <a:cs typeface="+mn-cs"/>
                <a:hlinkClick r:id="rId2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 panose="020B0503020204020204" pitchFamily="34" charset="-122"/>
                <a:cs typeface="+mn-cs"/>
                <a:hlinkClick r:id="rId2"/>
              </a:rPr>
              <a:t>模板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 panose="020B0503020204020204" pitchFamily="34" charset="-122"/>
                <a:cs typeface="+mn-cs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02280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5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12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9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2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67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FF1FC-8BB6-4DBB-9940-F696B5579502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9/14/2022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6283F-E79A-4174-97F4-305C981B4A8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1C44-AB0D-4B7D-9919-2685DCB053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D1F0E-EE9A-45FF-A797-292B135613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4A656-CAD1-4E65-BF97-80D0F96E96D7}"/>
              </a:ext>
            </a:extLst>
          </p:cNvPr>
          <p:cNvSpPr txBox="1"/>
          <p:nvPr userDrawn="1"/>
        </p:nvSpPr>
        <p:spPr>
          <a:xfrm>
            <a:off x="10838329" y="6581001"/>
            <a:ext cx="1353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微软雅黑" panose="020F0502020204030204"/>
                <a:cs typeface="+mn-cs"/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16076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33.xml"/><Relationship Id="rId12" Type="http://schemas.openxmlformats.org/officeDocument/2006/relationships/slide" Target="slide3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2.xml"/><Relationship Id="rId11" Type="http://schemas.openxmlformats.org/officeDocument/2006/relationships/image" Target="../media/image13.png"/><Relationship Id="rId5" Type="http://schemas.openxmlformats.org/officeDocument/2006/relationships/slide" Target="slide29.xml"/><Relationship Id="rId10" Type="http://schemas.openxmlformats.org/officeDocument/2006/relationships/image" Target="../media/image12.gif"/><Relationship Id="rId4" Type="http://schemas.openxmlformats.org/officeDocument/2006/relationships/slide" Target="slide28.xml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38261" y="1738760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MỘT BÀI THƠ  BỐN CHỮ HOẶC NĂM CHỮ</a:t>
            </a:r>
          </a:p>
        </p:txBody>
      </p:sp>
    </p:spTree>
    <p:extLst>
      <p:ext uri="{BB962C8B-B14F-4D97-AF65-F5344CB8AC3E}">
        <p14:creationId xmlns:p14="http://schemas.microsoft.com/office/powerpoint/2010/main" val="48163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52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0515"/>
              </p:ext>
            </p:extLst>
          </p:nvPr>
        </p:nvGraphicFramePr>
        <p:xfrm>
          <a:off x="360726" y="741814"/>
          <a:ext cx="11610363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1424539">
                  <a:extLst>
                    <a:ext uri="{9D8B030D-6E8A-4147-A177-3AD203B41FA5}">
                      <a16:colId xmlns:a16="http://schemas.microsoft.com/office/drawing/2014/main" val="2469993196"/>
                    </a:ext>
                  </a:extLst>
                </a:gridCol>
                <a:gridCol w="8237863">
                  <a:extLst>
                    <a:ext uri="{9D8B030D-6E8A-4147-A177-3AD203B41FA5}">
                      <a16:colId xmlns:a16="http://schemas.microsoft.com/office/drawing/2014/main" val="1528299751"/>
                    </a:ext>
                  </a:extLst>
                </a:gridCol>
                <a:gridCol w="1947961">
                  <a:extLst>
                    <a:ext uri="{9D8B030D-6E8A-4147-A177-3AD203B41FA5}">
                      <a16:colId xmlns:a16="http://schemas.microsoft.com/office/drawing/2014/main" val="2493650006"/>
                    </a:ext>
                  </a:extLst>
                </a:gridCol>
              </a:tblGrid>
              <a:tr h="611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25459"/>
                  </a:ext>
                </a:extLst>
              </a:tr>
              <a:tr h="61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94146"/>
                  </a:ext>
                </a:extLst>
              </a:tr>
              <a:tr h="61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9643"/>
                  </a:ext>
                </a:extLst>
              </a:tr>
              <a:tr h="61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35568"/>
                  </a:ext>
                </a:extLst>
              </a:tr>
              <a:tr h="12232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39363"/>
                  </a:ext>
                </a:extLst>
              </a:tr>
              <a:tr h="61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1865"/>
                  </a:ext>
                </a:extLst>
              </a:tr>
              <a:tr h="61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20038"/>
                  </a:ext>
                </a:extLst>
              </a:tr>
              <a:tr h="12232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học được điều gì về cách làm bài thơ bốn chữ hoặc năm chữ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6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88456"/>
              </p:ext>
            </p:extLst>
          </p:nvPr>
        </p:nvGraphicFramePr>
        <p:xfrm>
          <a:off x="918680" y="457109"/>
          <a:ext cx="10591014" cy="3479165"/>
        </p:xfrm>
        <a:graphic>
          <a:graphicData uri="http://schemas.openxmlformats.org/drawingml/2006/table">
            <a:tbl>
              <a:tblPr firstRow="1" firstCol="1" bandRow="1"/>
              <a:tblGrid>
                <a:gridCol w="636421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8073541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811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6774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4482"/>
                  </a:ext>
                </a:extLst>
              </a:tr>
              <a:tr h="1136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89746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527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65222" y="1345160"/>
            <a:ext cx="2129940" cy="496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9216" y="1970547"/>
            <a:ext cx="8060478" cy="1045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0561" y="3256190"/>
            <a:ext cx="4598821" cy="496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0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62811"/>
              </p:ext>
            </p:extLst>
          </p:nvPr>
        </p:nvGraphicFramePr>
        <p:xfrm>
          <a:off x="742512" y="824136"/>
          <a:ext cx="10909796" cy="4738294"/>
        </p:xfrm>
        <a:graphic>
          <a:graphicData uri="http://schemas.openxmlformats.org/drawingml/2006/table">
            <a:tbl>
              <a:tblPr firstRow="1" firstCol="1" bandRow="1"/>
              <a:tblGrid>
                <a:gridCol w="642151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2246811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8020834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974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2923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515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70664" y="2694214"/>
            <a:ext cx="7889966" cy="1655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6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40291"/>
              </p:ext>
            </p:extLst>
          </p:nvPr>
        </p:nvGraphicFramePr>
        <p:xfrm>
          <a:off x="612396" y="905323"/>
          <a:ext cx="11140579" cy="2232088"/>
        </p:xfrm>
        <a:graphic>
          <a:graphicData uri="http://schemas.openxmlformats.org/drawingml/2006/table">
            <a:tbl>
              <a:tblPr firstRow="1" firstCol="1" bandRow="1"/>
              <a:tblGrid>
                <a:gridCol w="615513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9179592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391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1668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2232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38697" y="1549109"/>
            <a:ext cx="9114278" cy="1416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87767"/>
              </p:ext>
            </p:extLst>
          </p:nvPr>
        </p:nvGraphicFramePr>
        <p:xfrm>
          <a:off x="612396" y="3137411"/>
          <a:ext cx="11140578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628575">
                  <a:extLst>
                    <a:ext uri="{9D8B030D-6E8A-4147-A177-3AD203B41FA5}">
                      <a16:colId xmlns:a16="http://schemas.microsoft.com/office/drawing/2014/main" val="2203426395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3339107210"/>
                    </a:ext>
                  </a:extLst>
                </a:gridCol>
                <a:gridCol w="9179591">
                  <a:extLst>
                    <a:ext uri="{9D8B030D-6E8A-4147-A177-3AD203B41FA5}">
                      <a16:colId xmlns:a16="http://schemas.microsoft.com/office/drawing/2014/main" val="1002755038"/>
                    </a:ext>
                  </a:extLst>
                </a:gridCol>
              </a:tblGrid>
              <a:tr h="8879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0488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6445" y="3313259"/>
            <a:ext cx="9114278" cy="1907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5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84989"/>
              </p:ext>
            </p:extLst>
          </p:nvPr>
        </p:nvGraphicFramePr>
        <p:xfrm>
          <a:off x="100668" y="824135"/>
          <a:ext cx="11820086" cy="3787053"/>
        </p:xfrm>
        <a:graphic>
          <a:graphicData uri="http://schemas.openxmlformats.org/drawingml/2006/table">
            <a:tbl>
              <a:tblPr firstRow="1" firstCol="1" bandRow="1"/>
              <a:tblGrid>
                <a:gridCol w="683103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9059988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4475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3339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69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07144" y="1328551"/>
            <a:ext cx="8901679" cy="3171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4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308749" y="867697"/>
            <a:ext cx="8971719" cy="3763857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2392498" y="1653711"/>
            <a:ext cx="70002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bài: Hãy làm một bài thơ bốn chữ hoặc năm chữ  thể hiện cảm xúc của em về sự vật, hiện tượng nào đó của thiên nhiên hoặc cuộc sống.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3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938" y="2793534"/>
            <a:ext cx="1871518" cy="16610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0043C-B081-CCC8-D142-B9DE1E55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05621"/>
              </p:ext>
            </p:extLst>
          </p:nvPr>
        </p:nvGraphicFramePr>
        <p:xfrm>
          <a:off x="2806682" y="1703734"/>
          <a:ext cx="6446375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2148147">
                  <a:extLst>
                    <a:ext uri="{9D8B030D-6E8A-4147-A177-3AD203B41FA5}">
                      <a16:colId xmlns:a16="http://schemas.microsoft.com/office/drawing/2014/main" val="196962189"/>
                    </a:ext>
                  </a:extLst>
                </a:gridCol>
                <a:gridCol w="2148147">
                  <a:extLst>
                    <a:ext uri="{9D8B030D-6E8A-4147-A177-3AD203B41FA5}">
                      <a16:colId xmlns:a16="http://schemas.microsoft.com/office/drawing/2014/main" val="2583313900"/>
                    </a:ext>
                  </a:extLst>
                </a:gridCol>
                <a:gridCol w="2150081">
                  <a:extLst>
                    <a:ext uri="{9D8B030D-6E8A-4147-A177-3AD203B41FA5}">
                      <a16:colId xmlns:a16="http://schemas.microsoft.com/office/drawing/2014/main" val="653126831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0367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8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9C7A7-F294-5842-F9FC-095D3E5E8EEF}"/>
              </a:ext>
            </a:extLst>
          </p:cNvPr>
          <p:cNvSpPr txBox="1"/>
          <p:nvPr/>
        </p:nvSpPr>
        <p:spPr>
          <a:xfrm>
            <a:off x="4733881" y="415217"/>
            <a:ext cx="329438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268-6C8D-FCA4-389B-B6209A685B8D}"/>
              </a:ext>
            </a:extLst>
          </p:cNvPr>
          <p:cNvSpPr txBox="1"/>
          <p:nvPr/>
        </p:nvSpPr>
        <p:spPr>
          <a:xfrm>
            <a:off x="1331095" y="1447811"/>
            <a:ext cx="6034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9364D-8372-699B-FCD4-3A1134EAE32E}"/>
              </a:ext>
            </a:extLst>
          </p:cNvPr>
          <p:cNvSpPr txBox="1"/>
          <p:nvPr/>
        </p:nvSpPr>
        <p:spPr>
          <a:xfrm>
            <a:off x="1222696" y="3429000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916EF-A115-FC6C-244B-079D176BCC1C}"/>
              </a:ext>
            </a:extLst>
          </p:cNvPr>
          <p:cNvSpPr txBox="1"/>
          <p:nvPr/>
        </p:nvSpPr>
        <p:spPr>
          <a:xfrm>
            <a:off x="1331095" y="4748982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E3749-CF88-F368-8E3F-AD2CA3EDB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265" y="2205355"/>
            <a:ext cx="2954951" cy="26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515601" y="148906"/>
            <a:ext cx="6153324" cy="93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 tưởng cho bài thơ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D3C40-FA2A-2F6D-1EAC-4763E9C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61472"/>
              </p:ext>
            </p:extLst>
          </p:nvPr>
        </p:nvGraphicFramePr>
        <p:xfrm>
          <a:off x="827713" y="1065527"/>
          <a:ext cx="10536573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0536573">
                  <a:extLst>
                    <a:ext uri="{9D8B030D-6E8A-4147-A177-3AD203B41FA5}">
                      <a16:colId xmlns:a16="http://schemas.microsoft.com/office/drawing/2014/main" val="2722014166"/>
                    </a:ext>
                  </a:extLst>
                </a:gridCol>
              </a:tblGrid>
              <a:tr h="24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36" marR="55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639764" y="2445390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8" y="297811"/>
            <a:ext cx="2644630" cy="93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thơ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154D1E-C85F-6E1D-E18C-56D8D00C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3468"/>
              </p:ext>
            </p:extLst>
          </p:nvPr>
        </p:nvGraphicFramePr>
        <p:xfrm>
          <a:off x="1946247" y="1704638"/>
          <a:ext cx="8084534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1728760">
                  <a:extLst>
                    <a:ext uri="{9D8B030D-6E8A-4147-A177-3AD203B41FA5}">
                      <a16:colId xmlns:a16="http://schemas.microsoft.com/office/drawing/2014/main" val="962025077"/>
                    </a:ext>
                  </a:extLst>
                </a:gridCol>
                <a:gridCol w="1529465">
                  <a:extLst>
                    <a:ext uri="{9D8B030D-6E8A-4147-A177-3AD203B41FA5}">
                      <a16:colId xmlns:a16="http://schemas.microsoft.com/office/drawing/2014/main" val="2988451800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346533256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2322358667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1394517196"/>
                    </a:ext>
                  </a:extLst>
                </a:gridCol>
                <a:gridCol w="1211212">
                  <a:extLst>
                    <a:ext uri="{9D8B030D-6E8A-4147-A177-3AD203B41FA5}">
                      <a16:colId xmlns:a16="http://schemas.microsoft.com/office/drawing/2014/main" val="762283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9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8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4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470479"/>
            <a:ext cx="565731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ấn tượng, cảm xúc đó bằng những từ ngữ thích hợp.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2793196"/>
            <a:ext cx="56573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từ ngữ gợi 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CE623-6A22-24B0-25D4-79723763BFF1}"/>
              </a:ext>
            </a:extLst>
          </p:cNvPr>
          <p:cNvSpPr txBox="1"/>
          <p:nvPr/>
        </p:nvSpPr>
        <p:spPr>
          <a:xfrm>
            <a:off x="2038784" y="3980845"/>
            <a:ext cx="565731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các biện pháp tu từ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F96F7-8F3C-D137-FA95-20F62CA0005F}"/>
              </a:ext>
            </a:extLst>
          </p:cNvPr>
          <p:cNvSpPr txBox="1"/>
          <p:nvPr/>
        </p:nvSpPr>
        <p:spPr>
          <a:xfrm>
            <a:off x="2038784" y="5217782"/>
            <a:ext cx="565731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thế những từ ngữ đã viết bằng những từ ngữ khác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774550"/>
            <a:ext cx="64542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ở những vị trí phù hợp, đảm bảo thể hiện hiệu quả ý tưởng của em.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3727450"/>
            <a:ext cx="645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các câu thơ đã viết, lắng nghe xem giọng điệu có phù hợp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8" y="644856"/>
            <a:ext cx="9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và chia 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661654" y="1545820"/>
            <a:ext cx="4749699" cy="2946025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FAC0805-BF19-A09D-816F-E5EFFE521A2F}"/>
              </a:ext>
            </a:extLst>
          </p:cNvPr>
          <p:cNvSpPr txBox="1"/>
          <p:nvPr/>
        </p:nvSpPr>
        <p:spPr>
          <a:xfrm>
            <a:off x="2130126" y="2135848"/>
            <a:ext cx="3796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bài thơ theo đúng giọng điệu.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2">
            <a:extLst>
              <a:ext uri="{FF2B5EF4-FFF2-40B4-BE49-F238E27FC236}">
                <a16:creationId xmlns:a16="http://schemas.microsoft.com/office/drawing/2014/main" id="{5846AA9B-EB35-374B-3E4A-DF5D41F57A5A}"/>
              </a:ext>
            </a:extLst>
          </p:cNvPr>
          <p:cNvGrpSpPr/>
          <p:nvPr/>
        </p:nvGrpSpPr>
        <p:grpSpPr>
          <a:xfrm>
            <a:off x="6700833" y="2058303"/>
            <a:ext cx="4749699" cy="2946025"/>
            <a:chOff x="1949253" y="1627716"/>
            <a:chExt cx="3271491" cy="2309600"/>
          </a:xfrm>
        </p:grpSpPr>
        <p:grpSp>
          <p:nvGrpSpPr>
            <p:cNvPr id="126" name="组合 135">
              <a:extLst>
                <a:ext uri="{FF2B5EF4-FFF2-40B4-BE49-F238E27FC236}">
                  <a16:creationId xmlns:a16="http://schemas.microsoft.com/office/drawing/2014/main" id="{B1A87DD8-39A0-2FF1-D873-664B6B3EBF8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731E0C22-B1B4-B7FC-AAEE-61F6FBD8CAB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3EC461A4-3319-1882-88D4-0EF38D187DF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10CD0F2-298F-5EE2-21B1-5E2D8FCA5B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66C9CBB1-4A1D-4C15-3778-8D3E7A45417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C64A4571-1F87-A11C-33CD-9027C79D8877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3F120A6D-8349-19F3-2D87-6E9640738BB8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9B071F17-E863-4EF3-DF29-2681C19D245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35" name="组合 143">
                <a:extLst>
                  <a:ext uri="{FF2B5EF4-FFF2-40B4-BE49-F238E27FC236}">
                    <a16:creationId xmlns:a16="http://schemas.microsoft.com/office/drawing/2014/main" id="{E2697D10-E3F7-D8B8-ADC8-B7A2562F111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36" name="Freeform 12">
                  <a:extLst>
                    <a:ext uri="{FF2B5EF4-FFF2-40B4-BE49-F238E27FC236}">
                      <a16:creationId xmlns:a16="http://schemas.microsoft.com/office/drawing/2014/main" id="{80F45AFF-16FA-BC42-0615-A65C857CA02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565A99C8-16B1-5600-26A5-FEFB825D864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DA03F771-4322-D7DD-385F-CCEDB1479BD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CD555619-186A-DD68-9883-DACCA28B664F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id="{63420076-565C-CCF4-E71F-C81EF7E197E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id="{E63BDAC8-48E5-2B0A-1C4A-5B292F901A85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id="{3915AC87-76B0-B141-3B58-33108E8AB793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id="{DADBBCD2-79E1-8368-E149-9F8D25B022F8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id="{48112441-B249-B779-D022-0B0DACEDA33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id="{B2D6FAF7-5DD2-139F-95F6-98FC19A519C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id="{71D6F6D1-D850-60CD-CD5F-DEDC958ABB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id="{3A3FD746-0C1D-AE2A-CE1D-191597B1EC1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10B3002D-886B-41D9-E156-ABF757B9DAA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77F13C8D-BD64-D2D4-797B-44507E8350B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5B7A8529-35FD-CC10-33B4-F2733BCFACE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id="{BA0EF015-FBA3-EEDB-4B26-76FEC694C8F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id="{A4BB608C-BB2A-F471-762C-16F65361D076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id="{C76F03F1-E4C4-DC93-1D40-AABD609EB03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id="{CBFADBF1-BFA3-5031-A03C-5D21BEC3F3E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id="{19E99DC9-C957-D699-1B6D-200C765F850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EF99E33C-2DEB-86DD-0EE9-A506465A1F7E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id="{420E206E-6960-5AFE-C1A6-327F9785D3B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id="{FD0B1B16-F632-0EF9-1902-942CE671A7E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id="{E32D9860-4448-037C-BA8F-E8EA6B9711D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id="{09927A21-77E1-236B-20A9-B6789B4D4DD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:a16="http://schemas.microsoft.com/office/drawing/2014/main" id="{BED8EC51-4CED-4C33-56AB-130518B5CBB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:a16="http://schemas.microsoft.com/office/drawing/2014/main" id="{0EB66EDF-BE8A-E76F-C091-1D2544751823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:a16="http://schemas.microsoft.com/office/drawing/2014/main" id="{CB875A1C-BBB8-B9F0-D7B9-09E6E0CAF310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:a16="http://schemas.microsoft.com/office/drawing/2014/main" id="{BF02EB3C-9CB8-E228-BD1B-28527C25295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:a16="http://schemas.microsoft.com/office/drawing/2014/main" id="{232CDD1D-6C36-E9F8-0DD8-0AD4B3D7959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:a16="http://schemas.microsoft.com/office/drawing/2014/main" id="{6A042015-64B2-C3CE-DD79-AA48DABA5971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:a16="http://schemas.microsoft.com/office/drawing/2014/main" id="{30B4B46C-0D86-12CE-8F39-AE5FE7CEEA7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:a16="http://schemas.microsoft.com/office/drawing/2014/main" id="{77C420B7-EA41-A9F6-CE88-D0ADB41A698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:a16="http://schemas.microsoft.com/office/drawing/2014/main" id="{0ED8E7C8-C8C4-9D3B-B8A5-9E271FCE8062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:a16="http://schemas.microsoft.com/office/drawing/2014/main" id="{14FD7E23-F833-1109-F921-820DC97C17D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:a16="http://schemas.microsoft.com/office/drawing/2014/main" id="{BB1D7B08-033B-1D12-55DA-80B061D79CC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:a16="http://schemas.microsoft.com/office/drawing/2014/main" id="{46F629FD-F2BE-8A98-724A-2770D9E38E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:a16="http://schemas.microsoft.com/office/drawing/2014/main" id="{ADBBDF20-94B3-361A-F5A0-0ACCD852F2F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:a16="http://schemas.microsoft.com/office/drawing/2014/main" id="{80F0358D-8674-DC95-971E-D3A26D64C6F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:a16="http://schemas.microsoft.com/office/drawing/2014/main" id="{C98EE007-EEC6-9259-BD33-35B843395FBD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:a16="http://schemas.microsoft.com/office/drawing/2014/main" id="{B9B7519D-267C-E9C4-A4EC-71638CE5C71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:a16="http://schemas.microsoft.com/office/drawing/2014/main" id="{D2B593EA-56C4-E31C-DEF6-C7C9B696DE0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:a16="http://schemas.microsoft.com/office/drawing/2014/main" id="{59E39F76-3355-017B-B325-99B85AF3CB9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:a16="http://schemas.microsoft.com/office/drawing/2014/main" id="{BC50A28A-EFE8-E7D1-EDEC-E22ABD013EC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:a16="http://schemas.microsoft.com/office/drawing/2014/main" id="{6F7E361F-59CB-918C-2AFB-C09111B977F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:a16="http://schemas.microsoft.com/office/drawing/2014/main" id="{2B05EC08-BCD9-E4E2-D5A6-0CF764A1692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:a16="http://schemas.microsoft.com/office/drawing/2014/main" id="{CDFC2CE2-22A9-64B7-B11C-4F4E0FE542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:a16="http://schemas.microsoft.com/office/drawing/2014/main" id="{60AC6FA1-24B3-AA5D-D0F5-B8E8B59E174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:a16="http://schemas.microsoft.com/office/drawing/2014/main" id="{50492B50-F737-56BF-45D6-4C6BA9E06AE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:a16="http://schemas.microsoft.com/office/drawing/2014/main" id="{231040B4-FDF1-D8C6-7165-84924E879FA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:a16="http://schemas.microsoft.com/office/drawing/2014/main" id="{A15AB787-82AB-6ECD-D234-8EC13C6EE0B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:a16="http://schemas.microsoft.com/office/drawing/2014/main" id="{2E9CD04C-C1E1-1CA5-50AF-AC9B2C10058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:a16="http://schemas.microsoft.com/office/drawing/2014/main" id="{960B8E12-DC29-E9FB-3239-AA091D6F012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:a16="http://schemas.microsoft.com/office/drawing/2014/main" id="{2AB8E789-31F3-F405-EEB4-84ACB395FF1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:a16="http://schemas.microsoft.com/office/drawing/2014/main" id="{D1D51B47-411F-4041-4469-3A12623070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:a16="http://schemas.microsoft.com/office/drawing/2014/main" id="{35EBE75B-6D3A-30C6-476B-1DC97C20AC33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8">
                  <a:extLst>
                    <a:ext uri="{FF2B5EF4-FFF2-40B4-BE49-F238E27FC236}">
                      <a16:creationId xmlns:a16="http://schemas.microsoft.com/office/drawing/2014/main" id="{56CA1AA0-6195-8F12-4743-820969F3EF78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69">
                  <a:extLst>
                    <a:ext uri="{FF2B5EF4-FFF2-40B4-BE49-F238E27FC236}">
                      <a16:creationId xmlns:a16="http://schemas.microsoft.com/office/drawing/2014/main" id="{4CC99D20-9012-9B38-F607-855A1CF06F71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70">
                  <a:extLst>
                    <a:ext uri="{FF2B5EF4-FFF2-40B4-BE49-F238E27FC236}">
                      <a16:creationId xmlns:a16="http://schemas.microsoft.com/office/drawing/2014/main" id="{D82BE61A-897C-BCB0-77BD-CB450629180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71">
                  <a:extLst>
                    <a:ext uri="{FF2B5EF4-FFF2-40B4-BE49-F238E27FC236}">
                      <a16:creationId xmlns:a16="http://schemas.microsoft.com/office/drawing/2014/main" id="{E77F3CD6-22BE-7804-56D1-02EE11F9991C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72">
                  <a:extLst>
                    <a:ext uri="{FF2B5EF4-FFF2-40B4-BE49-F238E27FC236}">
                      <a16:creationId xmlns:a16="http://schemas.microsoft.com/office/drawing/2014/main" id="{CE9F99F7-2764-34D9-FA45-EF5FA9C83BB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73">
                  <a:extLst>
                    <a:ext uri="{FF2B5EF4-FFF2-40B4-BE49-F238E27FC236}">
                      <a16:creationId xmlns:a16="http://schemas.microsoft.com/office/drawing/2014/main" id="{5CD647A7-931F-AB4F-5C90-182D6BADF61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74">
                  <a:extLst>
                    <a:ext uri="{FF2B5EF4-FFF2-40B4-BE49-F238E27FC236}">
                      <a16:creationId xmlns:a16="http://schemas.microsoft.com/office/drawing/2014/main" id="{6181D22C-9CBD-6A41-3A37-1FAB0501A6D0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75">
                  <a:extLst>
                    <a:ext uri="{FF2B5EF4-FFF2-40B4-BE49-F238E27FC236}">
                      <a16:creationId xmlns:a16="http://schemas.microsoft.com/office/drawing/2014/main" id="{1C402D01-BCD7-8420-5EFC-876437E5A8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0" name="Freeform 76">
                  <a:extLst>
                    <a:ext uri="{FF2B5EF4-FFF2-40B4-BE49-F238E27FC236}">
                      <a16:creationId xmlns:a16="http://schemas.microsoft.com/office/drawing/2014/main" id="{5CCA2F26-3FE7-53BF-EA8B-A055DACF13F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77">
                  <a:extLst>
                    <a:ext uri="{FF2B5EF4-FFF2-40B4-BE49-F238E27FC236}">
                      <a16:creationId xmlns:a16="http://schemas.microsoft.com/office/drawing/2014/main" id="{B3C90FE0-4239-1C92-0948-64A4248B6B3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78">
                  <a:extLst>
                    <a:ext uri="{FF2B5EF4-FFF2-40B4-BE49-F238E27FC236}">
                      <a16:creationId xmlns:a16="http://schemas.microsoft.com/office/drawing/2014/main" id="{45EF496E-202C-DCA7-E3B5-0F5965B63DC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79">
                  <a:extLst>
                    <a:ext uri="{FF2B5EF4-FFF2-40B4-BE49-F238E27FC236}">
                      <a16:creationId xmlns:a16="http://schemas.microsoft.com/office/drawing/2014/main" id="{44CC897A-EE31-9321-3D44-3B9272D2AC82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80">
                  <a:extLst>
                    <a:ext uri="{FF2B5EF4-FFF2-40B4-BE49-F238E27FC236}">
                      <a16:creationId xmlns:a16="http://schemas.microsoft.com/office/drawing/2014/main" id="{A7D4734E-C8C0-32CD-024E-CD12617FFC2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81">
                  <a:extLst>
                    <a:ext uri="{FF2B5EF4-FFF2-40B4-BE49-F238E27FC236}">
                      <a16:creationId xmlns:a16="http://schemas.microsoft.com/office/drawing/2014/main" id="{5F48A20C-4F56-CB9F-E21B-F46C11D0E10B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82">
                  <a:extLst>
                    <a:ext uri="{FF2B5EF4-FFF2-40B4-BE49-F238E27FC236}">
                      <a16:creationId xmlns:a16="http://schemas.microsoft.com/office/drawing/2014/main" id="{11858EEA-F50E-EBA9-2456-926F353DCBB4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83">
                  <a:extLst>
                    <a:ext uri="{FF2B5EF4-FFF2-40B4-BE49-F238E27FC236}">
                      <a16:creationId xmlns:a16="http://schemas.microsoft.com/office/drawing/2014/main" id="{8D7BBE09-A494-F16D-37D2-DDDB527940B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84">
                  <a:extLst>
                    <a:ext uri="{FF2B5EF4-FFF2-40B4-BE49-F238E27FC236}">
                      <a16:creationId xmlns:a16="http://schemas.microsoft.com/office/drawing/2014/main" id="{70A4AA33-49B0-953A-DEA9-464DF2819C9C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85">
                  <a:extLst>
                    <a:ext uri="{FF2B5EF4-FFF2-40B4-BE49-F238E27FC236}">
                      <a16:creationId xmlns:a16="http://schemas.microsoft.com/office/drawing/2014/main" id="{E6CF3C48-D828-EEF1-96C0-87B53C8B71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86">
                  <a:extLst>
                    <a:ext uri="{FF2B5EF4-FFF2-40B4-BE49-F238E27FC236}">
                      <a16:creationId xmlns:a16="http://schemas.microsoft.com/office/drawing/2014/main" id="{1A338793-FA64-2B4E-F03F-98EB60368DF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87">
                  <a:extLst>
                    <a:ext uri="{FF2B5EF4-FFF2-40B4-BE49-F238E27FC236}">
                      <a16:creationId xmlns:a16="http://schemas.microsoft.com/office/drawing/2014/main" id="{77A6799F-9ADE-2A59-83B5-47F1343AFA7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88">
                  <a:extLst>
                    <a:ext uri="{FF2B5EF4-FFF2-40B4-BE49-F238E27FC236}">
                      <a16:creationId xmlns:a16="http://schemas.microsoft.com/office/drawing/2014/main" id="{534AA14F-AF6A-98AA-DE0B-A7571F016D60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89">
                  <a:extLst>
                    <a:ext uri="{FF2B5EF4-FFF2-40B4-BE49-F238E27FC236}">
                      <a16:creationId xmlns:a16="http://schemas.microsoft.com/office/drawing/2014/main" id="{3D95742B-AE48-BEF0-9A22-BB1A7FEF936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90">
                  <a:extLst>
                    <a:ext uri="{FF2B5EF4-FFF2-40B4-BE49-F238E27FC236}">
                      <a16:creationId xmlns:a16="http://schemas.microsoft.com/office/drawing/2014/main" id="{238A11A0-DDD3-4BF5-1F14-B2DAFE38300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91">
                  <a:extLst>
                    <a:ext uri="{FF2B5EF4-FFF2-40B4-BE49-F238E27FC236}">
                      <a16:creationId xmlns:a16="http://schemas.microsoft.com/office/drawing/2014/main" id="{3917445C-41FD-EA0A-5617-FC189F078D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92">
                  <a:extLst>
                    <a:ext uri="{FF2B5EF4-FFF2-40B4-BE49-F238E27FC236}">
                      <a16:creationId xmlns:a16="http://schemas.microsoft.com/office/drawing/2014/main" id="{8C300C6E-B057-E160-BF0C-ECE00A4ABC05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7" name="文本框 49">
              <a:extLst>
                <a:ext uri="{FF2B5EF4-FFF2-40B4-BE49-F238E27FC236}">
                  <a16:creationId xmlns:a16="http://schemas.microsoft.com/office/drawing/2014/main" id="{624B0AB8-9973-B766-10C0-C48896A97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FEE30AF-58D5-3DAB-4B1D-DF1FB3D4EE82}"/>
              </a:ext>
            </a:extLst>
          </p:cNvPr>
          <p:cNvSpPr txBox="1"/>
          <p:nvPr/>
        </p:nvSpPr>
        <p:spPr>
          <a:xfrm>
            <a:off x="7118324" y="2887766"/>
            <a:ext cx="3796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kiểm để kiểm tra và sửa 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3" grpId="0"/>
      <p:bldP spid="2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93887-5496-34C0-A9B2-58EBD81A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80950"/>
              </p:ext>
            </p:extLst>
          </p:nvPr>
        </p:nvGraphicFramePr>
        <p:xfrm>
          <a:off x="459340" y="495217"/>
          <a:ext cx="11245741" cy="5870260"/>
        </p:xfrm>
        <a:graphic>
          <a:graphicData uri="http://schemas.openxmlformats.org/drawingml/2006/table">
            <a:tbl>
              <a:tblPr firstRow="1" firstCol="1" bandRow="1"/>
              <a:tblGrid>
                <a:gridCol w="2471806">
                  <a:extLst>
                    <a:ext uri="{9D8B030D-6E8A-4147-A177-3AD203B41FA5}">
                      <a16:colId xmlns:a16="http://schemas.microsoft.com/office/drawing/2014/main" val="57626403"/>
                    </a:ext>
                  </a:extLst>
                </a:gridCol>
                <a:gridCol w="7007933">
                  <a:extLst>
                    <a:ext uri="{9D8B030D-6E8A-4147-A177-3AD203B41FA5}">
                      <a16:colId xmlns:a16="http://schemas.microsoft.com/office/drawing/2014/main" val="1419604828"/>
                    </a:ext>
                  </a:extLst>
                </a:gridCol>
                <a:gridCol w="859642">
                  <a:extLst>
                    <a:ext uri="{9D8B030D-6E8A-4147-A177-3AD203B41FA5}">
                      <a16:colId xmlns:a16="http://schemas.microsoft.com/office/drawing/2014/main" val="4038619494"/>
                    </a:ext>
                  </a:extLst>
                </a:gridCol>
                <a:gridCol w="906360">
                  <a:extLst>
                    <a:ext uri="{9D8B030D-6E8A-4147-A177-3AD203B41FA5}">
                      <a16:colId xmlns:a16="http://schemas.microsoft.com/office/drawing/2014/main" val="1614833278"/>
                    </a:ext>
                  </a:extLst>
                </a:gridCol>
              </a:tblGrid>
              <a:tr h="748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51511"/>
                  </a:ext>
                </a:extLst>
              </a:tr>
              <a:tr h="31645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gồm có các dòng thơ bốn chữ hoặc năm chữ.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2298"/>
                  </a:ext>
                </a:extLst>
              </a:tr>
              <a:tr h="640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3/2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2/3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0938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2429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1037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95332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hình ảnh trong bài thơ sống động, thú vị.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6033"/>
                  </a:ext>
                </a:extLst>
              </a:tr>
              <a:tr h="208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độ dài tối thiểu: hai khổ thơ.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0903"/>
                  </a:ext>
                </a:extLst>
              </a:tr>
              <a:tr h="424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thể hiện được một trạng thái cảm xúc, một cách nhìn về cuộc sống.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3725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 phù hợp với nội dung văn bản.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7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 descr="400266277">
            <a:extLst>
              <a:ext uri="{FF2B5EF4-FFF2-40B4-BE49-F238E27FC236}">
                <a16:creationId xmlns:a16="http://schemas.microsoft.com/office/drawing/2014/main" id="{6C4A9886-62C5-424C-8EF3-26D71C545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3953"/>
          <a:stretch/>
        </p:blipFill>
        <p:spPr>
          <a:xfrm>
            <a:off x="521311" y="4308480"/>
            <a:ext cx="12133092" cy="2549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C540B9-D114-DD40-BA48-D0D6FA890BA9}"/>
              </a:ext>
            </a:extLst>
          </p:cNvPr>
          <p:cNvSpPr txBox="1"/>
          <p:nvPr/>
        </p:nvSpPr>
        <p:spPr>
          <a:xfrm>
            <a:off x="50342" y="755601"/>
            <a:ext cx="45442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F2F05-9213-A748-A114-2866704052BE}"/>
              </a:ext>
            </a:extLst>
          </p:cNvPr>
          <p:cNvSpPr/>
          <p:nvPr/>
        </p:nvSpPr>
        <p:spPr>
          <a:xfrm>
            <a:off x="4303687" y="776911"/>
            <a:ext cx="4875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D7B9C-F303-1941-A710-8740F7FBB7C8}"/>
              </a:ext>
            </a:extLst>
          </p:cNvPr>
          <p:cNvSpPr/>
          <p:nvPr/>
        </p:nvSpPr>
        <p:spPr>
          <a:xfrm>
            <a:off x="8260219" y="2581286"/>
            <a:ext cx="4394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4;p2">
            <a:extLst>
              <a:ext uri="{FF2B5EF4-FFF2-40B4-BE49-F238E27FC236}">
                <a16:creationId xmlns:a16="http://schemas.microsoft.com/office/drawing/2014/main" id="{74ACD82C-6069-444E-9755-C58CC962C3A1}"/>
              </a:ext>
            </a:extLst>
          </p:cNvPr>
          <p:cNvSpPr/>
          <p:nvPr/>
        </p:nvSpPr>
        <p:spPr>
          <a:xfrm>
            <a:off x="3965718" y="0"/>
            <a:ext cx="6674573" cy="70784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Lời đáp của thiên nhiên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08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rippl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91841" y="2143368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63" y="4601818"/>
            <a:ext cx="3900652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12526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3" y="4097065"/>
            <a:ext cx="5350548" cy="190368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5-Point Star 50">
            <a:hlinkClick r:id="rId4" action="ppaction://hlinksldjump"/>
          </p:cNvPr>
          <p:cNvSpPr/>
          <p:nvPr/>
        </p:nvSpPr>
        <p:spPr>
          <a:xfrm>
            <a:off x="1710557" y="1578327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29" y="189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3" name="5-Point Star 52">
            <a:hlinkClick r:id="rId5" action="ppaction://hlinksldjump"/>
          </p:cNvPr>
          <p:cNvSpPr/>
          <p:nvPr/>
        </p:nvSpPr>
        <p:spPr>
          <a:xfrm>
            <a:off x="3300288" y="2222683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5" y="1249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5-Point Star 54">
            <a:hlinkClick r:id="rId6" action="ppaction://hlinksldjump"/>
          </p:cNvPr>
          <p:cNvSpPr/>
          <p:nvPr/>
        </p:nvSpPr>
        <p:spPr>
          <a:xfrm>
            <a:off x="6113044" y="1574797"/>
            <a:ext cx="859141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1" y="2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57" name="5-Point Star 56">
            <a:hlinkClick r:id="rId7" action="ppaction://hlinksldjump"/>
          </p:cNvPr>
          <p:cNvSpPr/>
          <p:nvPr/>
        </p:nvSpPr>
        <p:spPr>
          <a:xfrm>
            <a:off x="8925800" y="2544861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955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59" name="5-Point Star 58">
            <a:hlinkClick r:id="rId8" action="ppaction://hlinksldjump"/>
          </p:cNvPr>
          <p:cNvSpPr/>
          <p:nvPr/>
        </p:nvSpPr>
        <p:spPr>
          <a:xfrm>
            <a:off x="6972185" y="3280837"/>
            <a:ext cx="626099" cy="469575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3" y="2219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5-Point Star 62">
            <a:hlinkClick r:id="rId9" action="ppaction://hlinksldjump"/>
          </p:cNvPr>
          <p:cNvSpPr/>
          <p:nvPr/>
        </p:nvSpPr>
        <p:spPr>
          <a:xfrm>
            <a:off x="732697" y="2544860"/>
            <a:ext cx="429571" cy="32217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4973" y="2750681"/>
            <a:ext cx="12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3866341" y="3127009"/>
            <a:ext cx="2579713" cy="144189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0" name="Pentagon 69"/>
          <p:cNvSpPr/>
          <p:nvPr/>
        </p:nvSpPr>
        <p:spPr>
          <a:xfrm flipH="1">
            <a:off x="10159134" y="54361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00453" y="4478042"/>
            <a:ext cx="6591099" cy="1084914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Ngôi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sao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may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mắn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6" y="3168687"/>
            <a:ext cx="149975" cy="9950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9" y="1859268"/>
            <a:ext cx="247651" cy="1643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9" y="2256887"/>
            <a:ext cx="206475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14" y="2274135"/>
            <a:ext cx="174279" cy="115628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00885" y="5488100"/>
            <a:ext cx="1693257" cy="43779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Bài học</a:t>
            </a:r>
          </a:p>
        </p:txBody>
      </p:sp>
      <p:pic>
        <p:nvPicPr>
          <p:cNvPr id="4" name="Victory-Bond_zh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76.8776" end="183294.04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3735" y="3543155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39F984B-8D4A-6EB1-01C1-71F1D190B4D7}"/>
              </a:ext>
            </a:extLst>
          </p:cNvPr>
          <p:cNvSpPr txBox="1"/>
          <p:nvPr/>
        </p:nvSpPr>
        <p:spPr>
          <a:xfrm>
            <a:off x="10224243" y="3504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7" name="5-Point Star 56">
            <a:hlinkClick r:id="rId12" action="ppaction://hlinksldjump"/>
            <a:extLst>
              <a:ext uri="{FF2B5EF4-FFF2-40B4-BE49-F238E27FC236}">
                <a16:creationId xmlns:a16="http://schemas.microsoft.com/office/drawing/2014/main" id="{629A3E1C-40D6-F0DF-AAE7-3CED025043AA}"/>
              </a:ext>
            </a:extLst>
          </p:cNvPr>
          <p:cNvSpPr/>
          <p:nvPr/>
        </p:nvSpPr>
        <p:spPr>
          <a:xfrm>
            <a:off x="9991202" y="3829756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  <p:bldP spid="26" grpId="0"/>
      <p:bldP spid="27" grpId="0" animBg="1"/>
      <p:bldP spid="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" y="475711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23848" y="1059919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024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290" y="3646688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3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62590" y="5747136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54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" y="4757106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93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45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9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24994" y="59140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hlinkClick r:id="rId8" action="ppaction://hlinksldjump"/>
              </a:rPr>
              <a:t>HOME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8" y="-29187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5211556" cy="317447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151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Em hãy đọc một bài/ đoạn thơ bốn chữ, năm chữ mà em thích?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681257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134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Vì sao em lại thích bài thơ/ đoạn thơ đó?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4757101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8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viết bài thơ hiện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em về sự vật, hiện tượng nào đó của thiên nhiên hoặc cuộc sống.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 xúc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5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5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5" y="592585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720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" y="4757093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897622"/>
            <a:ext cx="9375819" cy="22127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4: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hầy cô, bạn bè, gia 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0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0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8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6" y="598719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5233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" y="4757082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417739"/>
            <a:ext cx="9375819" cy="169259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5: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21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7120" y="3117377"/>
            <a:ext cx="4977773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10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317842" y="5838440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80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4202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7: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3914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0" y="-20341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520166" cy="134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cũ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và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33695" y="902491"/>
            <a:ext cx="4677751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253563" y="471643"/>
            <a:ext cx="5398656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mới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phiếu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nói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8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điểm cần lưu ý khi làm một bài 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87384" y="276837"/>
            <a:ext cx="11683706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điểm cần lưu ý khi làm một bài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2421482" y="1535663"/>
            <a:ext cx="6857732" cy="3467998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433781" y="2063934"/>
            <a:ext cx="42282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B0F0"/>
                </a:solidFill>
                <a:latin typeface="+mj-lt"/>
              </a:rPr>
              <a:t>Em hãy cho biết khi làm một bài thơ bốn chữ hoặc năm chữ cần lưu ý những điều gì?</a:t>
            </a:r>
            <a:endParaRPr lang="en-US" sz="32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7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576" y="-32317"/>
            <a:ext cx="8032372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4DFA1-95C8-A62D-54AF-411216D806BB}"/>
              </a:ext>
            </a:extLst>
          </p:cNvPr>
          <p:cNvSpPr txBox="1"/>
          <p:nvPr/>
        </p:nvSpPr>
        <p:spPr>
          <a:xfrm>
            <a:off x="1455576" y="1376618"/>
            <a:ext cx="79317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cách nhìn, cách cảm nhận, … của người viết về cuộc sống.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B15CF-CC7B-3BF3-437F-0EB77959BC90}"/>
              </a:ext>
            </a:extLst>
          </p:cNvPr>
          <p:cNvSpPr txBox="1"/>
          <p:nvPr/>
        </p:nvSpPr>
        <p:spPr>
          <a:xfrm>
            <a:off x="1455576" y="3091602"/>
            <a:ext cx="79317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6BE3E-C8E7-B328-3F6E-C505FD03236D}"/>
              </a:ext>
            </a:extLst>
          </p:cNvPr>
          <p:cNvSpPr txBox="1"/>
          <p:nvPr/>
        </p:nvSpPr>
        <p:spPr>
          <a:xfrm>
            <a:off x="1455576" y="4869869"/>
            <a:ext cx="793170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các biện pháp tu từ phù hợp để tạo nên những liên tưởng độc đáo, thú vị.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520" y="2896321"/>
            <a:ext cx="1811808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50" y="280180"/>
            <a:ext cx="8089039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120F-BCB3-5829-D6A1-88EAEAF35AAC}"/>
              </a:ext>
            </a:extLst>
          </p:cNvPr>
          <p:cNvSpPr txBox="1"/>
          <p:nvPr/>
        </p:nvSpPr>
        <p:spPr>
          <a:xfrm>
            <a:off x="1409350" y="1659900"/>
            <a:ext cx="7931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B9F22-7B52-B603-5B46-688E01C3876E}"/>
              </a:ext>
            </a:extLst>
          </p:cNvPr>
          <p:cNvSpPr txBox="1"/>
          <p:nvPr/>
        </p:nvSpPr>
        <p:spPr>
          <a:xfrm>
            <a:off x="1409350" y="3429000"/>
            <a:ext cx="79317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B2FAB-FB0A-C9D5-A639-7D0E6E6AF05A}"/>
              </a:ext>
            </a:extLst>
          </p:cNvPr>
          <p:cNvSpPr txBox="1"/>
          <p:nvPr/>
        </p:nvSpPr>
        <p:spPr>
          <a:xfrm>
            <a:off x="1409350" y="5100559"/>
            <a:ext cx="793170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bảo đủ số chữ (bốn chữ hoặc năm chữ) ở các dòng thơ theo yêu cầu của thể loại.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9" y="5577613"/>
            <a:ext cx="14192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 kiểu văn bản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fqz3stg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2.10 Tập làm thơ bốn chữ</Template>
  <TotalTime>232</TotalTime>
  <Words>1512</Words>
  <Application>Microsoft Office PowerPoint</Application>
  <PresentationFormat>Widescreen</PresentationFormat>
  <Paragraphs>242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微软雅黑</vt:lpstr>
      <vt:lpstr>宋体</vt:lpstr>
      <vt:lpstr>.VnTime</vt:lpstr>
      <vt:lpstr>Arial</vt:lpstr>
      <vt:lpstr>Book Antiqua</vt:lpstr>
      <vt:lpstr>Calibri</vt:lpstr>
      <vt:lpstr>Calibri Light</vt:lpstr>
      <vt:lpstr>等线</vt:lpstr>
      <vt:lpstr>Times New Roman</vt:lpstr>
      <vt:lpstr>义启小魏楷</vt:lpstr>
      <vt:lpstr>方正静蕾简体</vt:lpstr>
      <vt:lpstr>Office Theme</vt:lpstr>
      <vt:lpstr>7_Office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</cp:revision>
  <dcterms:created xsi:type="dcterms:W3CDTF">2022-07-19T07:32:51Z</dcterms:created>
  <dcterms:modified xsi:type="dcterms:W3CDTF">2022-09-15T06:33:15Z</dcterms:modified>
</cp:coreProperties>
</file>